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4" r:id="rId3"/>
    <p:sldId id="270" r:id="rId4"/>
    <p:sldId id="275" r:id="rId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25CF-9211-4A4E-9EA0-661503A25E55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E6C2-F728-401F-947E-AE9D3D0098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6904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25CF-9211-4A4E-9EA0-661503A25E55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E6C2-F728-401F-947E-AE9D3D0098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1699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25CF-9211-4A4E-9EA0-661503A25E55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E6C2-F728-401F-947E-AE9D3D0098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2371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25CF-9211-4A4E-9EA0-661503A25E55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E6C2-F728-401F-947E-AE9D3D0098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8718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25CF-9211-4A4E-9EA0-661503A25E55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E6C2-F728-401F-947E-AE9D3D0098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8751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25CF-9211-4A4E-9EA0-661503A25E55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E6C2-F728-401F-947E-AE9D3D0098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9022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25CF-9211-4A4E-9EA0-661503A25E55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E6C2-F728-401F-947E-AE9D3D0098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1029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25CF-9211-4A4E-9EA0-661503A25E55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E6C2-F728-401F-947E-AE9D3D0098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8151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25CF-9211-4A4E-9EA0-661503A25E55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E6C2-F728-401F-947E-AE9D3D0098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2109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25CF-9211-4A4E-9EA0-661503A25E55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E6C2-F728-401F-947E-AE9D3D0098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2365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25CF-9211-4A4E-9EA0-661503A25E55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E6C2-F728-401F-947E-AE9D3D0098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5041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A25CF-9211-4A4E-9EA0-661503A25E55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6E6C2-F728-401F-947E-AE9D3D0098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3894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32" y="-19887"/>
            <a:ext cx="9166331" cy="6867512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97CF20EF-36CB-4428-8228-971F4E6B6CE0}"/>
              </a:ext>
            </a:extLst>
          </p:cNvPr>
          <p:cNvSpPr/>
          <p:nvPr/>
        </p:nvSpPr>
        <p:spPr>
          <a:xfrm>
            <a:off x="-1" y="6031099"/>
            <a:ext cx="9143999" cy="826901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017CA3B2-1C8E-4CCC-93A6-5021210402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855" y="6085677"/>
            <a:ext cx="2202286" cy="717744"/>
          </a:xfrm>
          <a:prstGeom prst="rect">
            <a:avLst/>
          </a:prstGeom>
        </p:spPr>
      </p:pic>
      <p:pic>
        <p:nvPicPr>
          <p:cNvPr id="2" name="Imagem 4">
            <a:extLst>
              <a:ext uri="{FF2B5EF4-FFF2-40B4-BE49-F238E27FC236}">
                <a16:creationId xmlns:a16="http://schemas.microsoft.com/office/drawing/2014/main" id="{3BD22475-1D5D-E749-85A0-68501EC9C0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6" t="9412" r="2623"/>
          <a:stretch/>
        </p:blipFill>
        <p:spPr>
          <a:xfrm>
            <a:off x="209916" y="54579"/>
            <a:ext cx="8678830" cy="599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11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32" y="-19887"/>
            <a:ext cx="9166331" cy="6867512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97CF20EF-36CB-4428-8228-971F4E6B6CE0}"/>
              </a:ext>
            </a:extLst>
          </p:cNvPr>
          <p:cNvSpPr/>
          <p:nvPr/>
        </p:nvSpPr>
        <p:spPr>
          <a:xfrm>
            <a:off x="-1" y="6031099"/>
            <a:ext cx="9143999" cy="826901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017CA3B2-1C8E-4CCC-93A6-5021210402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855" y="6085677"/>
            <a:ext cx="2202286" cy="717744"/>
          </a:xfrm>
          <a:prstGeom prst="rect">
            <a:avLst/>
          </a:prstGeom>
        </p:spPr>
      </p:pic>
      <p:pic>
        <p:nvPicPr>
          <p:cNvPr id="3" name="Imagem 4">
            <a:extLst>
              <a:ext uri="{FF2B5EF4-FFF2-40B4-BE49-F238E27FC236}">
                <a16:creationId xmlns:a16="http://schemas.microsoft.com/office/drawing/2014/main" id="{A91D8911-C6CA-814E-B124-1B2C97E603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3" t="9653" r="11739" b="6364"/>
          <a:stretch/>
        </p:blipFill>
        <p:spPr>
          <a:xfrm>
            <a:off x="690718" y="54579"/>
            <a:ext cx="7762564" cy="589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60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32" y="-19887"/>
            <a:ext cx="9166331" cy="6867512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97CF20EF-36CB-4428-8228-971F4E6B6CE0}"/>
              </a:ext>
            </a:extLst>
          </p:cNvPr>
          <p:cNvSpPr/>
          <p:nvPr/>
        </p:nvSpPr>
        <p:spPr>
          <a:xfrm>
            <a:off x="-1" y="6031099"/>
            <a:ext cx="9143999" cy="826901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017CA3B2-1C8E-4CCC-93A6-5021210402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855" y="6085677"/>
            <a:ext cx="2202286" cy="717744"/>
          </a:xfrm>
          <a:prstGeom prst="rect">
            <a:avLst/>
          </a:prstGeom>
        </p:spPr>
      </p:pic>
      <p:pic>
        <p:nvPicPr>
          <p:cNvPr id="2" name="Imagem 2">
            <a:extLst>
              <a:ext uri="{FF2B5EF4-FFF2-40B4-BE49-F238E27FC236}">
                <a16:creationId xmlns:a16="http://schemas.microsoft.com/office/drawing/2014/main" id="{1C2036CE-D150-2B42-BD64-2BE907E068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4" t="20944" r="11001" b="4922"/>
          <a:stretch/>
        </p:blipFill>
        <p:spPr>
          <a:xfrm>
            <a:off x="814707" y="857317"/>
            <a:ext cx="7514585" cy="512957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9D34BF2-C1C3-B343-A253-6908238FD193}"/>
              </a:ext>
            </a:extLst>
          </p:cNvPr>
          <p:cNvSpPr txBox="1"/>
          <p:nvPr/>
        </p:nvSpPr>
        <p:spPr>
          <a:xfrm>
            <a:off x="1158650" y="10375"/>
            <a:ext cx="68266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/>
              <a:t>RANKING DA TRANSPARÊNCIA  DAS PREFEITURAS</a:t>
            </a:r>
          </a:p>
          <a:p>
            <a:pPr algn="ctr"/>
            <a:r>
              <a:rPr lang="pt-BR" sz="2500" b="1" dirty="0"/>
              <a:t>PORCENTAGEM CONCEITUAL</a:t>
            </a:r>
          </a:p>
        </p:txBody>
      </p:sp>
    </p:spTree>
    <p:extLst>
      <p:ext uri="{BB962C8B-B14F-4D97-AF65-F5344CB8AC3E}">
        <p14:creationId xmlns:p14="http://schemas.microsoft.com/office/powerpoint/2010/main" val="3240856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32" y="-19887"/>
            <a:ext cx="9166331" cy="6867512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97CF20EF-36CB-4428-8228-971F4E6B6CE0}"/>
              </a:ext>
            </a:extLst>
          </p:cNvPr>
          <p:cNvSpPr/>
          <p:nvPr/>
        </p:nvSpPr>
        <p:spPr>
          <a:xfrm>
            <a:off x="-1" y="6031099"/>
            <a:ext cx="9143999" cy="826901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017CA3B2-1C8E-4CCC-93A6-5021210402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855" y="6085677"/>
            <a:ext cx="2202286" cy="71774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13" y="0"/>
            <a:ext cx="7870969" cy="598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264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550</TotalTime>
  <Words>7</Words>
  <Application>Microsoft Office PowerPoint</Application>
  <PresentationFormat>Apresentação na tela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5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TahanLegion</dc:creator>
  <cp:lastModifiedBy>Anderson Sales da Cunha Cunha</cp:lastModifiedBy>
  <cp:revision>69</cp:revision>
  <dcterms:created xsi:type="dcterms:W3CDTF">2019-02-05T15:51:45Z</dcterms:created>
  <dcterms:modified xsi:type="dcterms:W3CDTF">2019-10-02T14:21:30Z</dcterms:modified>
</cp:coreProperties>
</file>