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86" r:id="rId3"/>
    <p:sldId id="287" r:id="rId4"/>
    <p:sldId id="288" r:id="rId5"/>
    <p:sldId id="280" r:id="rId6"/>
    <p:sldId id="281" r:id="rId7"/>
    <p:sldId id="282" r:id="rId8"/>
    <p:sldId id="283" r:id="rId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93AEC-C89C-4AB0-8D6F-A48E1FDE004D}" v="51" dt="2019-08-14T01:26:12.98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édio 4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16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Sales da Cunha Cunha" userId="e7989788312e665e" providerId="LiveId" clId="{7CBA2102-B4E7-43A5-8476-FCB3E3D01B17}"/>
    <pc:docChg chg="undo custSel addSld delSld modSld sldOrd">
      <pc:chgData name="Anderson Sales da Cunha Cunha" userId="e7989788312e665e" providerId="LiveId" clId="{7CBA2102-B4E7-43A5-8476-FCB3E3D01B17}" dt="2019-08-14T01:26:29.388" v="405" actId="403"/>
      <pc:docMkLst>
        <pc:docMk/>
      </pc:docMkLst>
      <pc:sldChg chg="modSp">
        <pc:chgData name="Anderson Sales da Cunha Cunha" userId="e7989788312e665e" providerId="LiveId" clId="{7CBA2102-B4E7-43A5-8476-FCB3E3D01B17}" dt="2019-08-14T01:06:47.693" v="47" actId="1076"/>
        <pc:sldMkLst>
          <pc:docMk/>
          <pc:sldMk cId="3240856280" sldId="270"/>
        </pc:sldMkLst>
        <pc:spChg chg="mod">
          <ac:chgData name="Anderson Sales da Cunha Cunha" userId="e7989788312e665e" providerId="LiveId" clId="{7CBA2102-B4E7-43A5-8476-FCB3E3D01B17}" dt="2019-08-14T00:59:41.846" v="35" actId="20577"/>
          <ac:spMkLst>
            <pc:docMk/>
            <pc:sldMk cId="3240856280" sldId="270"/>
            <ac:spMk id="3" creationId="{C506B155-5A1E-434A-A700-0B40EA938C92}"/>
          </ac:spMkLst>
        </pc:spChg>
        <pc:spChg chg="mod">
          <ac:chgData name="Anderson Sales da Cunha Cunha" userId="e7989788312e665e" providerId="LiveId" clId="{7CBA2102-B4E7-43A5-8476-FCB3E3D01B17}" dt="2019-08-14T01:06:47.693" v="47" actId="1076"/>
          <ac:spMkLst>
            <pc:docMk/>
            <pc:sldMk cId="3240856280" sldId="270"/>
            <ac:spMk id="10" creationId="{5A4A41AD-3F02-45B8-A621-AB44A099FDC8}"/>
          </ac:spMkLst>
        </pc:spChg>
      </pc:sldChg>
      <pc:sldChg chg="del">
        <pc:chgData name="Anderson Sales da Cunha Cunha" userId="e7989788312e665e" providerId="LiveId" clId="{7CBA2102-B4E7-43A5-8476-FCB3E3D01B17}" dt="2019-08-14T01:22:42.678" v="384" actId="2696"/>
        <pc:sldMkLst>
          <pc:docMk/>
          <pc:sldMk cId="3405126256" sldId="272"/>
        </pc:sldMkLst>
      </pc:sldChg>
      <pc:sldChg chg="addSp delSp modSp">
        <pc:chgData name="Anderson Sales da Cunha Cunha" userId="e7989788312e665e" providerId="LiveId" clId="{7CBA2102-B4E7-43A5-8476-FCB3E3D01B17}" dt="2019-08-14T01:25:48.775" v="394" actId="1582"/>
        <pc:sldMkLst>
          <pc:docMk/>
          <pc:sldMk cId="269116034" sldId="280"/>
        </pc:sldMkLst>
        <pc:spChg chg="add mod">
          <ac:chgData name="Anderson Sales da Cunha Cunha" userId="e7989788312e665e" providerId="LiveId" clId="{7CBA2102-B4E7-43A5-8476-FCB3E3D01B17}" dt="2019-08-14T01:11:58.818" v="98" actId="208"/>
          <ac:spMkLst>
            <pc:docMk/>
            <pc:sldMk cId="269116034" sldId="280"/>
            <ac:spMk id="3" creationId="{88C09738-70E9-4722-89A5-B0B42E8339B4}"/>
          </ac:spMkLst>
        </pc:spChg>
        <pc:spChg chg="add del mod">
          <ac:chgData name="Anderson Sales da Cunha Cunha" userId="e7989788312e665e" providerId="LiveId" clId="{7CBA2102-B4E7-43A5-8476-FCB3E3D01B17}" dt="2019-08-14T01:25:33.957" v="388" actId="478"/>
          <ac:spMkLst>
            <pc:docMk/>
            <pc:sldMk cId="269116034" sldId="280"/>
            <ac:spMk id="5" creationId="{77E7AD44-1709-4129-A61F-BA6B3D4264E2}"/>
          </ac:spMkLst>
        </pc:spChg>
        <pc:spChg chg="add mod">
          <ac:chgData name="Anderson Sales da Cunha Cunha" userId="e7989788312e665e" providerId="LiveId" clId="{7CBA2102-B4E7-43A5-8476-FCB3E3D01B17}" dt="2019-08-14T01:25:48.775" v="394" actId="1582"/>
          <ac:spMkLst>
            <pc:docMk/>
            <pc:sldMk cId="269116034" sldId="280"/>
            <ac:spMk id="9" creationId="{460358E8-4936-4EE5-A24E-5D4576FEBECE}"/>
          </ac:spMkLst>
        </pc:spChg>
        <pc:spChg chg="del">
          <ac:chgData name="Anderson Sales da Cunha Cunha" userId="e7989788312e665e" providerId="LiveId" clId="{7CBA2102-B4E7-43A5-8476-FCB3E3D01B17}" dt="2019-08-14T01:09:03.329" v="70" actId="478"/>
          <ac:spMkLst>
            <pc:docMk/>
            <pc:sldMk cId="269116034" sldId="280"/>
            <ac:spMk id="10" creationId="{5A4A41AD-3F02-45B8-A621-AB44A099FDC8}"/>
          </ac:spMkLst>
        </pc:spChg>
        <pc:picChg chg="add mod modCrop">
          <ac:chgData name="Anderson Sales da Cunha Cunha" userId="e7989788312e665e" providerId="LiveId" clId="{7CBA2102-B4E7-43A5-8476-FCB3E3D01B17}" dt="2019-08-14T01:25:36.837" v="390" actId="1076"/>
          <ac:picMkLst>
            <pc:docMk/>
            <pc:sldMk cId="269116034" sldId="280"/>
            <ac:picMk id="2" creationId="{B22DD46E-47FD-4FF8-A565-46644166DE5F}"/>
          </ac:picMkLst>
        </pc:picChg>
        <pc:picChg chg="add mod modCrop">
          <ac:chgData name="Anderson Sales da Cunha Cunha" userId="e7989788312e665e" providerId="LiveId" clId="{7CBA2102-B4E7-43A5-8476-FCB3E3D01B17}" dt="2019-08-14T01:09:52.459" v="83" actId="1037"/>
          <ac:picMkLst>
            <pc:docMk/>
            <pc:sldMk cId="269116034" sldId="280"/>
            <ac:picMk id="6" creationId="{4C546C99-EF51-4703-9795-326C4862E377}"/>
          </ac:picMkLst>
        </pc:picChg>
      </pc:sldChg>
      <pc:sldChg chg="addSp delSp modSp">
        <pc:chgData name="Anderson Sales da Cunha Cunha" userId="e7989788312e665e" providerId="LiveId" clId="{7CBA2102-B4E7-43A5-8476-FCB3E3D01B17}" dt="2019-08-14T01:26:17.624" v="402" actId="1076"/>
        <pc:sldMkLst>
          <pc:docMk/>
          <pc:sldMk cId="978495195" sldId="281"/>
        </pc:sldMkLst>
        <pc:spChg chg="add mod">
          <ac:chgData name="Anderson Sales da Cunha Cunha" userId="e7989788312e665e" providerId="LiveId" clId="{7CBA2102-B4E7-43A5-8476-FCB3E3D01B17}" dt="2019-08-14T01:26:06.936" v="398" actId="2085"/>
          <ac:spMkLst>
            <pc:docMk/>
            <pc:sldMk cId="978495195" sldId="281"/>
            <ac:spMk id="5" creationId="{ADF033DF-4B3D-48AB-AE37-30AC7CA7B9E4}"/>
          </ac:spMkLst>
        </pc:spChg>
        <pc:spChg chg="add mod">
          <ac:chgData name="Anderson Sales da Cunha Cunha" userId="e7989788312e665e" providerId="LiveId" clId="{7CBA2102-B4E7-43A5-8476-FCB3E3D01B17}" dt="2019-08-14T01:26:12.754" v="400" actId="1076"/>
          <ac:spMkLst>
            <pc:docMk/>
            <pc:sldMk cId="978495195" sldId="281"/>
            <ac:spMk id="9" creationId="{B5F4E3BC-603D-4C2B-A98A-55294388005F}"/>
          </ac:spMkLst>
        </pc:spChg>
        <pc:spChg chg="del">
          <ac:chgData name="Anderson Sales da Cunha Cunha" userId="e7989788312e665e" providerId="LiveId" clId="{7CBA2102-B4E7-43A5-8476-FCB3E3D01B17}" dt="2019-08-14T01:12:09.295" v="99" actId="478"/>
          <ac:spMkLst>
            <pc:docMk/>
            <pc:sldMk cId="978495195" sldId="281"/>
            <ac:spMk id="10" creationId="{5A4A41AD-3F02-45B8-A621-AB44A099FDC8}"/>
          </ac:spMkLst>
        </pc:spChg>
        <pc:spChg chg="add mod">
          <ac:chgData name="Anderson Sales da Cunha Cunha" userId="e7989788312e665e" providerId="LiveId" clId="{7CBA2102-B4E7-43A5-8476-FCB3E3D01B17}" dt="2019-08-14T01:26:17.624" v="402" actId="1076"/>
          <ac:spMkLst>
            <pc:docMk/>
            <pc:sldMk cId="978495195" sldId="281"/>
            <ac:spMk id="11" creationId="{23D62166-50BE-4315-85AA-12B2354BDA93}"/>
          </ac:spMkLst>
        </pc:spChg>
        <pc:picChg chg="add del mod modCrop">
          <ac:chgData name="Anderson Sales da Cunha Cunha" userId="e7989788312e665e" providerId="LiveId" clId="{7CBA2102-B4E7-43A5-8476-FCB3E3D01B17}" dt="2019-08-14T01:12:37.805" v="102" actId="478"/>
          <ac:picMkLst>
            <pc:docMk/>
            <pc:sldMk cId="978495195" sldId="281"/>
            <ac:picMk id="2" creationId="{16ABB681-E54E-4E22-853F-68D831953ABA}"/>
          </ac:picMkLst>
        </pc:picChg>
        <pc:picChg chg="add mod modCrop">
          <ac:chgData name="Anderson Sales da Cunha Cunha" userId="e7989788312e665e" providerId="LiveId" clId="{7CBA2102-B4E7-43A5-8476-FCB3E3D01B17}" dt="2019-08-14T01:13:15.662" v="108" actId="14100"/>
          <ac:picMkLst>
            <pc:docMk/>
            <pc:sldMk cId="978495195" sldId="281"/>
            <ac:picMk id="3" creationId="{F75AD3A2-3695-4DD5-98B0-0E612C312CA4}"/>
          </ac:picMkLst>
        </pc:picChg>
      </pc:sldChg>
      <pc:sldChg chg="addSp delSp modSp">
        <pc:chgData name="Anderson Sales da Cunha Cunha" userId="e7989788312e665e" providerId="LiveId" clId="{7CBA2102-B4E7-43A5-8476-FCB3E3D01B17}" dt="2019-08-14T01:26:29.388" v="405" actId="403"/>
        <pc:sldMkLst>
          <pc:docMk/>
          <pc:sldMk cId="2293066587" sldId="282"/>
        </pc:sldMkLst>
        <pc:spChg chg="add mod">
          <ac:chgData name="Anderson Sales da Cunha Cunha" userId="e7989788312e665e" providerId="LiveId" clId="{7CBA2102-B4E7-43A5-8476-FCB3E3D01B17}" dt="2019-08-14T01:26:29.388" v="405" actId="403"/>
          <ac:spMkLst>
            <pc:docMk/>
            <pc:sldMk cId="2293066587" sldId="282"/>
            <ac:spMk id="3" creationId="{9B504179-715D-4629-84C5-10F02E67B0B7}"/>
          </ac:spMkLst>
        </pc:spChg>
        <pc:spChg chg="add mod">
          <ac:chgData name="Anderson Sales da Cunha Cunha" userId="e7989788312e665e" providerId="LiveId" clId="{7CBA2102-B4E7-43A5-8476-FCB3E3D01B17}" dt="2019-08-14T01:17:43.577" v="197" actId="1076"/>
          <ac:spMkLst>
            <pc:docMk/>
            <pc:sldMk cId="2293066587" sldId="282"/>
            <ac:spMk id="5" creationId="{22820205-24D4-4C6C-88A8-72DCB5CCB935}"/>
          </ac:spMkLst>
        </pc:spChg>
        <pc:spChg chg="del">
          <ac:chgData name="Anderson Sales da Cunha Cunha" userId="e7989788312e665e" providerId="LiveId" clId="{7CBA2102-B4E7-43A5-8476-FCB3E3D01B17}" dt="2019-08-14T01:13:36.889" v="109" actId="478"/>
          <ac:spMkLst>
            <pc:docMk/>
            <pc:sldMk cId="2293066587" sldId="282"/>
            <ac:spMk id="10" creationId="{5A4A41AD-3F02-45B8-A621-AB44A099FDC8}"/>
          </ac:spMkLst>
        </pc:spChg>
        <pc:picChg chg="add mod modCrop">
          <ac:chgData name="Anderson Sales da Cunha Cunha" userId="e7989788312e665e" providerId="LiveId" clId="{7CBA2102-B4E7-43A5-8476-FCB3E3D01B17}" dt="2019-08-14T01:17:37.531" v="195" actId="1076"/>
          <ac:picMkLst>
            <pc:docMk/>
            <pc:sldMk cId="2293066587" sldId="282"/>
            <ac:picMk id="2" creationId="{905A335F-512F-42F1-9BA6-1E4F0525B30A}"/>
          </ac:picMkLst>
        </pc:picChg>
      </pc:sldChg>
      <pc:sldChg chg="addSp delSp modSp">
        <pc:chgData name="Anderson Sales da Cunha Cunha" userId="e7989788312e665e" providerId="LiveId" clId="{7CBA2102-B4E7-43A5-8476-FCB3E3D01B17}" dt="2019-08-14T01:22:37.364" v="383" actId="14100"/>
        <pc:sldMkLst>
          <pc:docMk/>
          <pc:sldMk cId="2144471789" sldId="283"/>
        </pc:sldMkLst>
        <pc:spChg chg="del">
          <ac:chgData name="Anderson Sales da Cunha Cunha" userId="e7989788312e665e" providerId="LiveId" clId="{7CBA2102-B4E7-43A5-8476-FCB3E3D01B17}" dt="2019-08-14T01:16:15.546" v="141" actId="478"/>
          <ac:spMkLst>
            <pc:docMk/>
            <pc:sldMk cId="2144471789" sldId="283"/>
            <ac:spMk id="3" creationId="{C506B155-5A1E-434A-A700-0B40EA938C92}"/>
          </ac:spMkLst>
        </pc:spChg>
        <pc:spChg chg="add mod ord">
          <ac:chgData name="Anderson Sales da Cunha Cunha" userId="e7989788312e665e" providerId="LiveId" clId="{7CBA2102-B4E7-43A5-8476-FCB3E3D01B17}" dt="2019-08-14T01:20:47.491" v="334" actId="207"/>
          <ac:spMkLst>
            <pc:docMk/>
            <pc:sldMk cId="2144471789" sldId="283"/>
            <ac:spMk id="5" creationId="{00B05C48-4334-4CB9-B604-B2346E94209C}"/>
          </ac:spMkLst>
        </pc:spChg>
        <pc:spChg chg="add mod">
          <ac:chgData name="Anderson Sales da Cunha Cunha" userId="e7989788312e665e" providerId="LiveId" clId="{7CBA2102-B4E7-43A5-8476-FCB3E3D01B17}" dt="2019-08-14T01:21:48.456" v="365" actId="208"/>
          <ac:spMkLst>
            <pc:docMk/>
            <pc:sldMk cId="2144471789" sldId="283"/>
            <ac:spMk id="6" creationId="{3AA379B4-413B-428D-8155-E249BD2A2667}"/>
          </ac:spMkLst>
        </pc:spChg>
        <pc:spChg chg="add mod ord">
          <ac:chgData name="Anderson Sales da Cunha Cunha" userId="e7989788312e665e" providerId="LiveId" clId="{7CBA2102-B4E7-43A5-8476-FCB3E3D01B17}" dt="2019-08-14T01:21:01.079" v="354" actId="207"/>
          <ac:spMkLst>
            <pc:docMk/>
            <pc:sldMk cId="2144471789" sldId="283"/>
            <ac:spMk id="9" creationId="{585F5555-CCC8-4A44-9D3A-7A9E9998B038}"/>
          </ac:spMkLst>
        </pc:spChg>
        <pc:spChg chg="del">
          <ac:chgData name="Anderson Sales da Cunha Cunha" userId="e7989788312e665e" providerId="LiveId" clId="{7CBA2102-B4E7-43A5-8476-FCB3E3D01B17}" dt="2019-08-14T01:16:10.466" v="138" actId="478"/>
          <ac:spMkLst>
            <pc:docMk/>
            <pc:sldMk cId="2144471789" sldId="283"/>
            <ac:spMk id="10" creationId="{5A4A41AD-3F02-45B8-A621-AB44A099FDC8}"/>
          </ac:spMkLst>
        </pc:spChg>
        <pc:spChg chg="add mod ord">
          <ac:chgData name="Anderson Sales da Cunha Cunha" userId="e7989788312e665e" providerId="LiveId" clId="{7CBA2102-B4E7-43A5-8476-FCB3E3D01B17}" dt="2019-08-14T01:21:20.007" v="361" actId="207"/>
          <ac:spMkLst>
            <pc:docMk/>
            <pc:sldMk cId="2144471789" sldId="283"/>
            <ac:spMk id="11" creationId="{D5C86FF9-809E-4D86-AA5F-594E078C0EE7}"/>
          </ac:spMkLst>
        </pc:spChg>
        <pc:spChg chg="add mod">
          <ac:chgData name="Anderson Sales da Cunha Cunha" userId="e7989788312e665e" providerId="LiveId" clId="{7CBA2102-B4E7-43A5-8476-FCB3E3D01B17}" dt="2019-08-14T01:20:53.280" v="351" actId="1038"/>
          <ac:spMkLst>
            <pc:docMk/>
            <pc:sldMk cId="2144471789" sldId="283"/>
            <ac:spMk id="12" creationId="{940B1025-68D0-4C2A-B616-61F82B6004CB}"/>
          </ac:spMkLst>
        </pc:spChg>
        <pc:spChg chg="add mod">
          <ac:chgData name="Anderson Sales da Cunha Cunha" userId="e7989788312e665e" providerId="LiveId" clId="{7CBA2102-B4E7-43A5-8476-FCB3E3D01B17}" dt="2019-08-14T01:21:05.076" v="355" actId="1076"/>
          <ac:spMkLst>
            <pc:docMk/>
            <pc:sldMk cId="2144471789" sldId="283"/>
            <ac:spMk id="13" creationId="{3B3DD9D0-3C56-4D9C-96F3-CD66FF148E0F}"/>
          </ac:spMkLst>
        </pc:spChg>
        <pc:spChg chg="add mod">
          <ac:chgData name="Anderson Sales da Cunha Cunha" userId="e7989788312e665e" providerId="LiveId" clId="{7CBA2102-B4E7-43A5-8476-FCB3E3D01B17}" dt="2019-08-14T01:21:16.413" v="360" actId="1076"/>
          <ac:spMkLst>
            <pc:docMk/>
            <pc:sldMk cId="2144471789" sldId="283"/>
            <ac:spMk id="14" creationId="{1333BF3C-B9F1-4CA4-B37B-D4C2B299A92C}"/>
          </ac:spMkLst>
        </pc:spChg>
        <pc:spChg chg="add mod">
          <ac:chgData name="Anderson Sales da Cunha Cunha" userId="e7989788312e665e" providerId="LiveId" clId="{7CBA2102-B4E7-43A5-8476-FCB3E3D01B17}" dt="2019-08-14T01:21:55.893" v="370" actId="1038"/>
          <ac:spMkLst>
            <pc:docMk/>
            <pc:sldMk cId="2144471789" sldId="283"/>
            <ac:spMk id="15" creationId="{98A75F63-9D78-4EF2-87D9-B01955754DEF}"/>
          </ac:spMkLst>
        </pc:spChg>
        <pc:spChg chg="add mod">
          <ac:chgData name="Anderson Sales da Cunha Cunha" userId="e7989788312e665e" providerId="LiveId" clId="{7CBA2102-B4E7-43A5-8476-FCB3E3D01B17}" dt="2019-08-14T01:22:01.126" v="372" actId="1076"/>
          <ac:spMkLst>
            <pc:docMk/>
            <pc:sldMk cId="2144471789" sldId="283"/>
            <ac:spMk id="16" creationId="{AFE5F305-1E28-43EE-AAD2-442D1727D73C}"/>
          </ac:spMkLst>
        </pc:spChg>
        <pc:picChg chg="add mod modCrop">
          <ac:chgData name="Anderson Sales da Cunha Cunha" userId="e7989788312e665e" providerId="LiveId" clId="{7CBA2102-B4E7-43A5-8476-FCB3E3D01B17}" dt="2019-08-14T01:18:32.818" v="204" actId="14100"/>
          <ac:picMkLst>
            <pc:docMk/>
            <pc:sldMk cId="2144471789" sldId="283"/>
            <ac:picMk id="2" creationId="{12765981-5C35-42CE-A8C5-D2AFA83635C1}"/>
          </ac:picMkLst>
        </pc:picChg>
        <pc:picChg chg="add del">
          <ac:chgData name="Anderson Sales da Cunha Cunha" userId="e7989788312e665e" providerId="LiveId" clId="{7CBA2102-B4E7-43A5-8476-FCB3E3D01B17}" dt="2019-08-14T01:16:13.721" v="140" actId="478"/>
          <ac:picMkLst>
            <pc:docMk/>
            <pc:sldMk cId="2144471789" sldId="283"/>
            <ac:picMk id="4" creationId="{00000000-0000-0000-0000-000000000000}"/>
          </ac:picMkLst>
        </pc:picChg>
        <pc:cxnChg chg="add mod">
          <ac:chgData name="Anderson Sales da Cunha Cunha" userId="e7989788312e665e" providerId="LiveId" clId="{7CBA2102-B4E7-43A5-8476-FCB3E3D01B17}" dt="2019-08-14T01:22:24.613" v="377" actId="1076"/>
          <ac:cxnSpMkLst>
            <pc:docMk/>
            <pc:sldMk cId="2144471789" sldId="283"/>
            <ac:cxnSpMk id="18" creationId="{F8547C6A-E421-40B0-9BB0-1E515B84B59A}"/>
          </ac:cxnSpMkLst>
        </pc:cxnChg>
        <pc:cxnChg chg="add mod">
          <ac:chgData name="Anderson Sales da Cunha Cunha" userId="e7989788312e665e" providerId="LiveId" clId="{7CBA2102-B4E7-43A5-8476-FCB3E3D01B17}" dt="2019-08-14T01:22:31.598" v="380" actId="14100"/>
          <ac:cxnSpMkLst>
            <pc:docMk/>
            <pc:sldMk cId="2144471789" sldId="283"/>
            <ac:cxnSpMk id="20" creationId="{ED8C43AD-BD98-4DF0-9E08-A2F76B652D17}"/>
          </ac:cxnSpMkLst>
        </pc:cxnChg>
        <pc:cxnChg chg="add mod">
          <ac:chgData name="Anderson Sales da Cunha Cunha" userId="e7989788312e665e" providerId="LiveId" clId="{7CBA2102-B4E7-43A5-8476-FCB3E3D01B17}" dt="2019-08-14T01:22:37.364" v="383" actId="14100"/>
          <ac:cxnSpMkLst>
            <pc:docMk/>
            <pc:sldMk cId="2144471789" sldId="283"/>
            <ac:cxnSpMk id="22" creationId="{CCA90EDA-922D-45DA-97DC-2EB49088D4CF}"/>
          </ac:cxnSpMkLst>
        </pc:cxnChg>
      </pc:sldChg>
      <pc:sldChg chg="del">
        <pc:chgData name="Anderson Sales da Cunha Cunha" userId="e7989788312e665e" providerId="LiveId" clId="{7CBA2102-B4E7-43A5-8476-FCB3E3D01B17}" dt="2019-08-14T01:22:43.680" v="385" actId="2696"/>
        <pc:sldMkLst>
          <pc:docMk/>
          <pc:sldMk cId="3090866113" sldId="284"/>
        </pc:sldMkLst>
      </pc:sldChg>
      <pc:sldChg chg="del">
        <pc:chgData name="Anderson Sales da Cunha Cunha" userId="e7989788312e665e" providerId="LiveId" clId="{7CBA2102-B4E7-43A5-8476-FCB3E3D01B17}" dt="2019-08-14T01:22:44.616" v="386" actId="2696"/>
        <pc:sldMkLst>
          <pc:docMk/>
          <pc:sldMk cId="2798800970" sldId="285"/>
        </pc:sldMkLst>
      </pc:sldChg>
      <pc:sldChg chg="modSp add">
        <pc:chgData name="Anderson Sales da Cunha Cunha" userId="e7989788312e665e" providerId="LiveId" clId="{7CBA2102-B4E7-43A5-8476-FCB3E3D01B17}" dt="2019-08-14T01:07:42.948" v="55" actId="1076"/>
        <pc:sldMkLst>
          <pc:docMk/>
          <pc:sldMk cId="779732129" sldId="286"/>
        </pc:sldMkLst>
        <pc:spChg chg="mod">
          <ac:chgData name="Anderson Sales da Cunha Cunha" userId="e7989788312e665e" providerId="LiveId" clId="{7CBA2102-B4E7-43A5-8476-FCB3E3D01B17}" dt="2019-08-14T01:07:42.948" v="55" actId="1076"/>
          <ac:spMkLst>
            <pc:docMk/>
            <pc:sldMk cId="779732129" sldId="286"/>
            <ac:spMk id="10" creationId="{5A4A41AD-3F02-45B8-A621-AB44A099FDC8}"/>
          </ac:spMkLst>
        </pc:spChg>
        <pc:picChg chg="mod">
          <ac:chgData name="Anderson Sales da Cunha Cunha" userId="e7989788312e665e" providerId="LiveId" clId="{7CBA2102-B4E7-43A5-8476-FCB3E3D01B17}" dt="2019-08-14T01:07:40.020" v="54" actId="1076"/>
          <ac:picMkLst>
            <pc:docMk/>
            <pc:sldMk cId="779732129" sldId="286"/>
            <ac:picMk id="4" creationId="{00000000-0000-0000-0000-000000000000}"/>
          </ac:picMkLst>
        </pc:picChg>
      </pc:sldChg>
      <pc:sldChg chg="modSp add ord">
        <pc:chgData name="Anderson Sales da Cunha Cunha" userId="e7989788312e665e" providerId="LiveId" clId="{7CBA2102-B4E7-43A5-8476-FCB3E3D01B17}" dt="2019-08-14T01:08:25.516" v="62" actId="1076"/>
        <pc:sldMkLst>
          <pc:docMk/>
          <pc:sldMk cId="495135811" sldId="287"/>
        </pc:sldMkLst>
        <pc:spChg chg="mod">
          <ac:chgData name="Anderson Sales da Cunha Cunha" userId="e7989788312e665e" providerId="LiveId" clId="{7CBA2102-B4E7-43A5-8476-FCB3E3D01B17}" dt="2019-08-14T01:08:25.516" v="62" actId="1076"/>
          <ac:spMkLst>
            <pc:docMk/>
            <pc:sldMk cId="495135811" sldId="287"/>
            <ac:spMk id="3" creationId="{C506B155-5A1E-434A-A700-0B40EA938C92}"/>
          </ac:spMkLst>
        </pc:spChg>
        <pc:spChg chg="mod">
          <ac:chgData name="Anderson Sales da Cunha Cunha" userId="e7989788312e665e" providerId="LiveId" clId="{7CBA2102-B4E7-43A5-8476-FCB3E3D01B17}" dt="2019-08-14T01:08:18.710" v="61" actId="1076"/>
          <ac:spMkLst>
            <pc:docMk/>
            <pc:sldMk cId="495135811" sldId="287"/>
            <ac:spMk id="10" creationId="{5A4A41AD-3F02-45B8-A621-AB44A099FDC8}"/>
          </ac:spMkLst>
        </pc:spChg>
      </pc:sldChg>
      <pc:sldChg chg="modSp add">
        <pc:chgData name="Anderson Sales da Cunha Cunha" userId="e7989788312e665e" providerId="LiveId" clId="{7CBA2102-B4E7-43A5-8476-FCB3E3D01B17}" dt="2019-08-14T01:08:53.788" v="69" actId="1076"/>
        <pc:sldMkLst>
          <pc:docMk/>
          <pc:sldMk cId="2927008182" sldId="288"/>
        </pc:sldMkLst>
        <pc:spChg chg="mod">
          <ac:chgData name="Anderson Sales da Cunha Cunha" userId="e7989788312e665e" providerId="LiveId" clId="{7CBA2102-B4E7-43A5-8476-FCB3E3D01B17}" dt="2019-08-14T01:08:53.788" v="69" actId="1076"/>
          <ac:spMkLst>
            <pc:docMk/>
            <pc:sldMk cId="2927008182" sldId="288"/>
            <ac:spMk id="10" creationId="{5A4A41AD-3F02-45B8-A621-AB44A099FDC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16A25CF-9211-4A4E-9EA0-661503A25E55}" type="datetimeFigureOut">
              <a:rPr lang="pt-BR" smtClean="0"/>
              <a:t>13/08/2019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F06E6C2-F728-401F-947E-AE9D3D00985A}" type="slidenum">
              <a:rPr lang="pt-BR" smtClean="0"/>
              <a:t>‹nº›</a:t>
            </a:fld>
            <a:endParaRPr lang="pt-BR"/>
          </a:p>
        </p:txBody>
      </p:sp>
    </p:spTree>
    <p:extLst>
      <p:ext uri="{BB962C8B-B14F-4D97-AF65-F5344CB8AC3E}">
        <p14:creationId xmlns:p14="http://schemas.microsoft.com/office/powerpoint/2010/main" val="318690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6A25CF-9211-4A4E-9EA0-661503A25E55}" type="datetimeFigureOut">
              <a:rPr lang="pt-BR" smtClean="0"/>
              <a:t>13/08/2019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F06E6C2-F728-401F-947E-AE9D3D00985A}" type="slidenum">
              <a:rPr lang="pt-BR" smtClean="0"/>
              <a:t>‹nº›</a:t>
            </a:fld>
            <a:endParaRPr lang="pt-BR"/>
          </a:p>
        </p:txBody>
      </p:sp>
    </p:spTree>
    <p:extLst>
      <p:ext uri="{BB962C8B-B14F-4D97-AF65-F5344CB8AC3E}">
        <p14:creationId xmlns:p14="http://schemas.microsoft.com/office/powerpoint/2010/main" val="324169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6A25CF-9211-4A4E-9EA0-661503A25E55}" type="datetimeFigureOut">
              <a:rPr lang="pt-BR" smtClean="0"/>
              <a:t>13/08/2019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F06E6C2-F728-401F-947E-AE9D3D00985A}" type="slidenum">
              <a:rPr lang="pt-BR" smtClean="0"/>
              <a:t>‹nº›</a:t>
            </a:fld>
            <a:endParaRPr lang="pt-BR"/>
          </a:p>
        </p:txBody>
      </p:sp>
    </p:spTree>
    <p:extLst>
      <p:ext uri="{BB962C8B-B14F-4D97-AF65-F5344CB8AC3E}">
        <p14:creationId xmlns:p14="http://schemas.microsoft.com/office/powerpoint/2010/main" val="264237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6A25CF-9211-4A4E-9EA0-661503A25E55}" type="datetimeFigureOut">
              <a:rPr lang="pt-BR" smtClean="0"/>
              <a:t>13/08/2019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F06E6C2-F728-401F-947E-AE9D3D00985A}" type="slidenum">
              <a:rPr lang="pt-BR" smtClean="0"/>
              <a:t>‹nº›</a:t>
            </a:fld>
            <a:endParaRPr lang="pt-BR"/>
          </a:p>
        </p:txBody>
      </p:sp>
    </p:spTree>
    <p:extLst>
      <p:ext uri="{BB962C8B-B14F-4D97-AF65-F5344CB8AC3E}">
        <p14:creationId xmlns:p14="http://schemas.microsoft.com/office/powerpoint/2010/main" val="171871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F16A25CF-9211-4A4E-9EA0-661503A25E55}" type="datetimeFigureOut">
              <a:rPr lang="pt-BR" smtClean="0"/>
              <a:t>13/08/2019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F06E6C2-F728-401F-947E-AE9D3D00985A}" type="slidenum">
              <a:rPr lang="pt-BR" smtClean="0"/>
              <a:t>‹nº›</a:t>
            </a:fld>
            <a:endParaRPr lang="pt-BR"/>
          </a:p>
        </p:txBody>
      </p:sp>
    </p:spTree>
    <p:extLst>
      <p:ext uri="{BB962C8B-B14F-4D97-AF65-F5344CB8AC3E}">
        <p14:creationId xmlns:p14="http://schemas.microsoft.com/office/powerpoint/2010/main" val="299875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16A25CF-9211-4A4E-9EA0-661503A25E55}" type="datetimeFigureOut">
              <a:rPr lang="pt-BR" smtClean="0"/>
              <a:t>13/08/2019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F06E6C2-F728-401F-947E-AE9D3D00985A}" type="slidenum">
              <a:rPr lang="pt-BR" smtClean="0"/>
              <a:t>‹nº›</a:t>
            </a:fld>
            <a:endParaRPr lang="pt-BR"/>
          </a:p>
        </p:txBody>
      </p:sp>
    </p:spTree>
    <p:extLst>
      <p:ext uri="{BB962C8B-B14F-4D97-AF65-F5344CB8AC3E}">
        <p14:creationId xmlns:p14="http://schemas.microsoft.com/office/powerpoint/2010/main" val="189902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16A25CF-9211-4A4E-9EA0-661503A25E55}" type="datetimeFigureOut">
              <a:rPr lang="pt-BR" smtClean="0"/>
              <a:t>13/08/2019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F06E6C2-F728-401F-947E-AE9D3D00985A}" type="slidenum">
              <a:rPr lang="pt-BR" smtClean="0"/>
              <a:t>‹nº›</a:t>
            </a:fld>
            <a:endParaRPr lang="pt-BR"/>
          </a:p>
        </p:txBody>
      </p:sp>
    </p:spTree>
    <p:extLst>
      <p:ext uri="{BB962C8B-B14F-4D97-AF65-F5344CB8AC3E}">
        <p14:creationId xmlns:p14="http://schemas.microsoft.com/office/powerpoint/2010/main" val="408102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16A25CF-9211-4A4E-9EA0-661503A25E55}" type="datetimeFigureOut">
              <a:rPr lang="pt-BR" smtClean="0"/>
              <a:t>13/08/2019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F06E6C2-F728-401F-947E-AE9D3D00985A}" type="slidenum">
              <a:rPr lang="pt-BR" smtClean="0"/>
              <a:t>‹nº›</a:t>
            </a:fld>
            <a:endParaRPr lang="pt-BR"/>
          </a:p>
        </p:txBody>
      </p:sp>
    </p:spTree>
    <p:extLst>
      <p:ext uri="{BB962C8B-B14F-4D97-AF65-F5344CB8AC3E}">
        <p14:creationId xmlns:p14="http://schemas.microsoft.com/office/powerpoint/2010/main" val="209815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A25CF-9211-4A4E-9EA0-661503A25E55}" type="datetimeFigureOut">
              <a:rPr lang="pt-BR" smtClean="0"/>
              <a:t>13/08/2019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F06E6C2-F728-401F-947E-AE9D3D00985A}" type="slidenum">
              <a:rPr lang="pt-BR" smtClean="0"/>
              <a:t>‹nº›</a:t>
            </a:fld>
            <a:endParaRPr lang="pt-BR"/>
          </a:p>
        </p:txBody>
      </p:sp>
    </p:spTree>
    <p:extLst>
      <p:ext uri="{BB962C8B-B14F-4D97-AF65-F5344CB8AC3E}">
        <p14:creationId xmlns:p14="http://schemas.microsoft.com/office/powerpoint/2010/main" val="385210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F16A25CF-9211-4A4E-9EA0-661503A25E55}" type="datetimeFigureOut">
              <a:rPr lang="pt-BR" smtClean="0"/>
              <a:t>13/08/2019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F06E6C2-F728-401F-947E-AE9D3D00985A}" type="slidenum">
              <a:rPr lang="pt-BR" smtClean="0"/>
              <a:t>‹nº›</a:t>
            </a:fld>
            <a:endParaRPr lang="pt-BR"/>
          </a:p>
        </p:txBody>
      </p:sp>
    </p:spTree>
    <p:extLst>
      <p:ext uri="{BB962C8B-B14F-4D97-AF65-F5344CB8AC3E}">
        <p14:creationId xmlns:p14="http://schemas.microsoft.com/office/powerpoint/2010/main" val="414236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F16A25CF-9211-4A4E-9EA0-661503A25E55}" type="datetimeFigureOut">
              <a:rPr lang="pt-BR" smtClean="0"/>
              <a:t>13/08/2019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F06E6C2-F728-401F-947E-AE9D3D00985A}" type="slidenum">
              <a:rPr lang="pt-BR" smtClean="0"/>
              <a:t>‹nº›</a:t>
            </a:fld>
            <a:endParaRPr lang="pt-BR"/>
          </a:p>
        </p:txBody>
      </p:sp>
    </p:spTree>
    <p:extLst>
      <p:ext uri="{BB962C8B-B14F-4D97-AF65-F5344CB8AC3E}">
        <p14:creationId xmlns:p14="http://schemas.microsoft.com/office/powerpoint/2010/main" val="206504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A25CF-9211-4A4E-9EA0-661503A25E55}" type="datetimeFigureOut">
              <a:rPr lang="pt-BR" smtClean="0"/>
              <a:t>13/08/2019</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6E6C2-F728-401F-947E-AE9D3D00985A}" type="slidenum">
              <a:rPr lang="pt-BR" smtClean="0"/>
              <a:t>‹nº›</a:t>
            </a:fld>
            <a:endParaRPr lang="pt-BR"/>
          </a:p>
        </p:txBody>
      </p:sp>
    </p:spTree>
    <p:extLst>
      <p:ext uri="{BB962C8B-B14F-4D97-AF65-F5344CB8AC3E}">
        <p14:creationId xmlns:p14="http://schemas.microsoft.com/office/powerpoint/2010/main" val="3303894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332" y="-19887"/>
            <a:ext cx="9166331" cy="6867512"/>
          </a:xfrm>
          <a:prstGeom prst="rect">
            <a:avLst/>
          </a:prstGeom>
        </p:spPr>
      </p:pic>
      <p:sp>
        <p:nvSpPr>
          <p:cNvPr id="3" name="Retângulo 2">
            <a:extLst>
              <a:ext uri="{FF2B5EF4-FFF2-40B4-BE49-F238E27FC236}">
                <a16:creationId xmlns:a16="http://schemas.microsoft.com/office/drawing/2014/main" id="{C506B155-5A1E-434A-A700-0B40EA938C92}"/>
              </a:ext>
            </a:extLst>
          </p:cNvPr>
          <p:cNvSpPr/>
          <p:nvPr/>
        </p:nvSpPr>
        <p:spPr>
          <a:xfrm>
            <a:off x="341290" y="175900"/>
            <a:ext cx="8506496" cy="75866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p:spPr>
        <p:txBody>
          <a:bodyPr wrap="square">
            <a:spAutoFit/>
          </a:bodyPr>
          <a:lstStyle/>
          <a:p>
            <a:pPr algn="ctr">
              <a:lnSpc>
                <a:spcPct val="115000"/>
              </a:lnSpc>
              <a:spcAft>
                <a:spcPts val="1000"/>
              </a:spcAft>
            </a:pPr>
            <a:r>
              <a:rPr lang="pt-BR" sz="40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FUN</a:t>
            </a:r>
            <a:r>
              <a:rPr lang="pt-BR" sz="40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DEB</a:t>
            </a:r>
            <a:r>
              <a:rPr lang="pt-BR"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ONDE USAR?</a:t>
            </a:r>
            <a:endParaRPr lang="pt-B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ângulo 9">
            <a:extLst>
              <a:ext uri="{FF2B5EF4-FFF2-40B4-BE49-F238E27FC236}">
                <a16:creationId xmlns:a16="http://schemas.microsoft.com/office/drawing/2014/main" id="{5A4A41AD-3F02-45B8-A621-AB44A099FDC8}"/>
              </a:ext>
            </a:extLst>
          </p:cNvPr>
          <p:cNvSpPr/>
          <p:nvPr/>
        </p:nvSpPr>
        <p:spPr>
          <a:xfrm>
            <a:off x="318750" y="1130356"/>
            <a:ext cx="8506495" cy="4794774"/>
          </a:xfrm>
          <a:prstGeom prst="rect">
            <a:avLst/>
          </a:prstGeom>
          <a:solidFill>
            <a:srgbClr val="C00000"/>
          </a:solidFill>
        </p:spPr>
        <p:txBody>
          <a:bodyPr wrap="square">
            <a:spAutoFit/>
          </a:bodyPr>
          <a:lstStyle/>
          <a:p>
            <a:pPr algn="just">
              <a:lnSpc>
                <a:spcPct val="115000"/>
              </a:lnSpc>
              <a:spcAft>
                <a:spcPts val="1000"/>
              </a:spcAft>
            </a:pPr>
            <a:r>
              <a:rPr lang="pt-BR"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Art. 1o  É instituído, no âmbito de cada Estado e do Distrito Federal, um Fundo de Manutenção e Desenvolvimento da Educação Básica e de Valorização dos Profissionais da Educação - </a:t>
            </a:r>
            <a:r>
              <a:rPr lang="pt-BR" sz="26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FUNDEB</a:t>
            </a:r>
            <a:r>
              <a:rPr lang="pt-BR"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de natureza contábil, nos termos do art. 60 do Ato das  Disposições  Constitucionais Transitórias - </a:t>
            </a:r>
            <a:r>
              <a:rPr lang="pt-BR" sz="26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ADCT</a:t>
            </a:r>
            <a:r>
              <a:rPr lang="pt-BR"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pt-BR"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Art. 2o  Os Fundos destinam-se à manutenção e ao desenvolvimento da educação básica pública e à valorização dos trabalhadores em educação, incluindo sua condigna remuneração, observado o disposto nesta Lei. </a:t>
            </a:r>
          </a:p>
        </p:txBody>
      </p:sp>
      <p:sp>
        <p:nvSpPr>
          <p:cNvPr id="11" name="Retângulo 10">
            <a:extLst>
              <a:ext uri="{FF2B5EF4-FFF2-40B4-BE49-F238E27FC236}">
                <a16:creationId xmlns:a16="http://schemas.microsoft.com/office/drawing/2014/main" id="{97CF20EF-36CB-4428-8228-971F4E6B6CE0}"/>
              </a:ext>
            </a:extLst>
          </p:cNvPr>
          <p:cNvSpPr/>
          <p:nvPr/>
        </p:nvSpPr>
        <p:spPr>
          <a:xfrm>
            <a:off x="-1" y="6031099"/>
            <a:ext cx="9143999" cy="82690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017CA3B2-1C8E-4CCC-93A6-502121040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855" y="6085677"/>
            <a:ext cx="2202286" cy="717744"/>
          </a:xfrm>
          <a:prstGeom prst="rect">
            <a:avLst/>
          </a:prstGeom>
        </p:spPr>
      </p:pic>
    </p:spTree>
    <p:extLst>
      <p:ext uri="{BB962C8B-B14F-4D97-AF65-F5344CB8AC3E}">
        <p14:creationId xmlns:p14="http://schemas.microsoft.com/office/powerpoint/2010/main" val="324085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332" y="-19887"/>
            <a:ext cx="9166331" cy="6867512"/>
          </a:xfrm>
          <a:prstGeom prst="rect">
            <a:avLst/>
          </a:prstGeom>
        </p:spPr>
      </p:pic>
      <p:sp>
        <p:nvSpPr>
          <p:cNvPr id="3" name="Retângulo 2">
            <a:extLst>
              <a:ext uri="{FF2B5EF4-FFF2-40B4-BE49-F238E27FC236}">
                <a16:creationId xmlns:a16="http://schemas.microsoft.com/office/drawing/2014/main" id="{C506B155-5A1E-434A-A700-0B40EA938C92}"/>
              </a:ext>
            </a:extLst>
          </p:cNvPr>
          <p:cNvSpPr/>
          <p:nvPr/>
        </p:nvSpPr>
        <p:spPr>
          <a:xfrm>
            <a:off x="341290" y="175900"/>
            <a:ext cx="8506496" cy="75866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p:spPr>
        <p:txBody>
          <a:bodyPr wrap="square">
            <a:spAutoFit/>
          </a:bodyPr>
          <a:lstStyle/>
          <a:p>
            <a:pPr algn="ctr">
              <a:lnSpc>
                <a:spcPct val="115000"/>
              </a:lnSpc>
              <a:spcAft>
                <a:spcPts val="1000"/>
              </a:spcAft>
            </a:pPr>
            <a:r>
              <a:rPr lang="pt-BR" sz="40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FUN</a:t>
            </a:r>
            <a:r>
              <a:rPr lang="pt-BR" sz="40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DEB</a:t>
            </a:r>
            <a:r>
              <a:rPr lang="pt-BR"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ONDE USAR?</a:t>
            </a:r>
            <a:endParaRPr lang="pt-B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ângulo 9">
            <a:extLst>
              <a:ext uri="{FF2B5EF4-FFF2-40B4-BE49-F238E27FC236}">
                <a16:creationId xmlns:a16="http://schemas.microsoft.com/office/drawing/2014/main" id="{5A4A41AD-3F02-45B8-A621-AB44A099FDC8}"/>
              </a:ext>
            </a:extLst>
          </p:cNvPr>
          <p:cNvSpPr/>
          <p:nvPr/>
        </p:nvSpPr>
        <p:spPr>
          <a:xfrm>
            <a:off x="307585" y="1657682"/>
            <a:ext cx="8506495" cy="3542636"/>
          </a:xfrm>
          <a:prstGeom prst="rect">
            <a:avLst/>
          </a:prstGeom>
          <a:solidFill>
            <a:srgbClr val="C00000"/>
          </a:solidFill>
        </p:spPr>
        <p:txBody>
          <a:bodyPr wrap="square">
            <a:spAutoFit/>
          </a:bodyPr>
          <a:lstStyle/>
          <a:p>
            <a:pPr algn="just">
              <a:lnSpc>
                <a:spcPct val="115000"/>
              </a:lnSpc>
              <a:spcAft>
                <a:spcPts val="1000"/>
              </a:spcAft>
            </a:pPr>
            <a:r>
              <a:rPr lang="pt-BR"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Art. 22.  Pelo menos 60% (sessenta por cento) dos recursos anuais totais dos Fundos serão destinados ao pagamento da remuneração dos profissionais do magistério da educação básica em efetivo exercício na rede pública. </a:t>
            </a:r>
          </a:p>
          <a:p>
            <a:pPr algn="just">
              <a:lnSpc>
                <a:spcPct val="115000"/>
              </a:lnSpc>
              <a:spcAft>
                <a:spcPts val="1000"/>
              </a:spcAft>
            </a:pPr>
            <a:endParaRPr lang="pt-BR"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Parágrafo único.  Para os fins do disposto no caput deste artigo, considera-se:</a:t>
            </a:r>
          </a:p>
        </p:txBody>
      </p:sp>
      <p:sp>
        <p:nvSpPr>
          <p:cNvPr id="11" name="Retângulo 10">
            <a:extLst>
              <a:ext uri="{FF2B5EF4-FFF2-40B4-BE49-F238E27FC236}">
                <a16:creationId xmlns:a16="http://schemas.microsoft.com/office/drawing/2014/main" id="{97CF20EF-36CB-4428-8228-971F4E6B6CE0}"/>
              </a:ext>
            </a:extLst>
          </p:cNvPr>
          <p:cNvSpPr/>
          <p:nvPr/>
        </p:nvSpPr>
        <p:spPr>
          <a:xfrm>
            <a:off x="-1" y="6031099"/>
            <a:ext cx="9143999" cy="82690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017CA3B2-1C8E-4CCC-93A6-502121040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855" y="6085677"/>
            <a:ext cx="2202286" cy="717744"/>
          </a:xfrm>
          <a:prstGeom prst="rect">
            <a:avLst/>
          </a:prstGeom>
        </p:spPr>
      </p:pic>
    </p:spTree>
    <p:extLst>
      <p:ext uri="{BB962C8B-B14F-4D97-AF65-F5344CB8AC3E}">
        <p14:creationId xmlns:p14="http://schemas.microsoft.com/office/powerpoint/2010/main" val="77973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332" y="-19887"/>
            <a:ext cx="9166331" cy="6867512"/>
          </a:xfrm>
          <a:prstGeom prst="rect">
            <a:avLst/>
          </a:prstGeom>
        </p:spPr>
      </p:pic>
      <p:sp>
        <p:nvSpPr>
          <p:cNvPr id="3" name="Retângulo 2">
            <a:extLst>
              <a:ext uri="{FF2B5EF4-FFF2-40B4-BE49-F238E27FC236}">
                <a16:creationId xmlns:a16="http://schemas.microsoft.com/office/drawing/2014/main" id="{C506B155-5A1E-434A-A700-0B40EA938C92}"/>
              </a:ext>
            </a:extLst>
          </p:cNvPr>
          <p:cNvSpPr/>
          <p:nvPr/>
        </p:nvSpPr>
        <p:spPr>
          <a:xfrm>
            <a:off x="341291" y="10375"/>
            <a:ext cx="8506496" cy="75866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p:spPr>
        <p:txBody>
          <a:bodyPr wrap="square">
            <a:spAutoFit/>
          </a:bodyPr>
          <a:lstStyle/>
          <a:p>
            <a:pPr algn="ctr">
              <a:lnSpc>
                <a:spcPct val="115000"/>
              </a:lnSpc>
              <a:spcAft>
                <a:spcPts val="1000"/>
              </a:spcAft>
            </a:pPr>
            <a:r>
              <a:rPr lang="pt-BR" sz="40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FUN</a:t>
            </a:r>
            <a:r>
              <a:rPr lang="pt-BR" sz="40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DEB</a:t>
            </a:r>
            <a:r>
              <a:rPr lang="pt-BR"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ONDE USAR?</a:t>
            </a:r>
            <a:endParaRPr lang="pt-B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ângulo 9">
            <a:extLst>
              <a:ext uri="{FF2B5EF4-FFF2-40B4-BE49-F238E27FC236}">
                <a16:creationId xmlns:a16="http://schemas.microsoft.com/office/drawing/2014/main" id="{5A4A41AD-3F02-45B8-A621-AB44A099FDC8}"/>
              </a:ext>
            </a:extLst>
          </p:cNvPr>
          <p:cNvSpPr/>
          <p:nvPr/>
        </p:nvSpPr>
        <p:spPr>
          <a:xfrm>
            <a:off x="341291" y="765824"/>
            <a:ext cx="8506495" cy="5254900"/>
          </a:xfrm>
          <a:prstGeom prst="rect">
            <a:avLst/>
          </a:prstGeom>
          <a:solidFill>
            <a:srgbClr val="C00000"/>
          </a:solidFill>
        </p:spPr>
        <p:txBody>
          <a:bodyPr wrap="square">
            <a:spAutoFit/>
          </a:bodyPr>
          <a:lstStyle/>
          <a:p>
            <a:pPr algn="just">
              <a:lnSpc>
                <a:spcPct val="115000"/>
              </a:lnSpc>
              <a:spcAft>
                <a:spcPts val="1000"/>
              </a:spcAft>
            </a:pPr>
            <a:r>
              <a:rPr lang="pt-BR"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 - remuneração: o total de pagamentos devidos aos profissionais do magistério da educação, em decorrência do efetivo exercício em cargo, emprego ou função, integrantes da estrutura, quadro ou tabela de servidores do Estado, Distrito Federal ou Município, conforme o caso, inclusive os encargos sociais incidentes;</a:t>
            </a:r>
          </a:p>
          <a:p>
            <a:pPr algn="just">
              <a:lnSpc>
                <a:spcPct val="115000"/>
              </a:lnSpc>
              <a:spcAft>
                <a:spcPts val="1000"/>
              </a:spcAft>
            </a:pPr>
            <a:r>
              <a:rPr lang="pt-BR"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II - profissionais do magistério da educação: docentes, profissionais que oferecem suporte pedagógico direto ao exercício da docência: direção ou administração escolar, planejamento, inspeção, supervisão, orientação educacional e coordenação pedagógica;</a:t>
            </a:r>
          </a:p>
        </p:txBody>
      </p:sp>
      <p:sp>
        <p:nvSpPr>
          <p:cNvPr id="11" name="Retângulo 10">
            <a:extLst>
              <a:ext uri="{FF2B5EF4-FFF2-40B4-BE49-F238E27FC236}">
                <a16:creationId xmlns:a16="http://schemas.microsoft.com/office/drawing/2014/main" id="{97CF20EF-36CB-4428-8228-971F4E6B6CE0}"/>
              </a:ext>
            </a:extLst>
          </p:cNvPr>
          <p:cNvSpPr/>
          <p:nvPr/>
        </p:nvSpPr>
        <p:spPr>
          <a:xfrm>
            <a:off x="-1" y="6031099"/>
            <a:ext cx="9143999" cy="82690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017CA3B2-1C8E-4CCC-93A6-502121040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855" y="6085677"/>
            <a:ext cx="2202286" cy="717744"/>
          </a:xfrm>
          <a:prstGeom prst="rect">
            <a:avLst/>
          </a:prstGeom>
        </p:spPr>
      </p:pic>
    </p:spTree>
    <p:extLst>
      <p:ext uri="{BB962C8B-B14F-4D97-AF65-F5344CB8AC3E}">
        <p14:creationId xmlns:p14="http://schemas.microsoft.com/office/powerpoint/2010/main" val="49513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332" y="-19887"/>
            <a:ext cx="9166331" cy="6867512"/>
          </a:xfrm>
          <a:prstGeom prst="rect">
            <a:avLst/>
          </a:prstGeom>
        </p:spPr>
      </p:pic>
      <p:sp>
        <p:nvSpPr>
          <p:cNvPr id="3" name="Retângulo 2">
            <a:extLst>
              <a:ext uri="{FF2B5EF4-FFF2-40B4-BE49-F238E27FC236}">
                <a16:creationId xmlns:a16="http://schemas.microsoft.com/office/drawing/2014/main" id="{C506B155-5A1E-434A-A700-0B40EA938C92}"/>
              </a:ext>
            </a:extLst>
          </p:cNvPr>
          <p:cNvSpPr/>
          <p:nvPr/>
        </p:nvSpPr>
        <p:spPr>
          <a:xfrm>
            <a:off x="341291" y="10375"/>
            <a:ext cx="8506496" cy="75866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p:spPr>
        <p:txBody>
          <a:bodyPr wrap="square">
            <a:spAutoFit/>
          </a:bodyPr>
          <a:lstStyle/>
          <a:p>
            <a:pPr algn="ctr">
              <a:lnSpc>
                <a:spcPct val="115000"/>
              </a:lnSpc>
              <a:spcAft>
                <a:spcPts val="1000"/>
              </a:spcAft>
            </a:pPr>
            <a:r>
              <a:rPr lang="pt-BR" sz="40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FUN</a:t>
            </a:r>
            <a:r>
              <a:rPr lang="pt-BR" sz="40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DEB</a:t>
            </a:r>
            <a:r>
              <a:rPr lang="pt-BR"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ONDE USAR?</a:t>
            </a:r>
            <a:endParaRPr lang="pt-B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ângulo 9">
            <a:extLst>
              <a:ext uri="{FF2B5EF4-FFF2-40B4-BE49-F238E27FC236}">
                <a16:creationId xmlns:a16="http://schemas.microsoft.com/office/drawing/2014/main" id="{5A4A41AD-3F02-45B8-A621-AB44A099FDC8}"/>
              </a:ext>
            </a:extLst>
          </p:cNvPr>
          <p:cNvSpPr/>
          <p:nvPr/>
        </p:nvSpPr>
        <p:spPr>
          <a:xfrm>
            <a:off x="341292" y="1338108"/>
            <a:ext cx="8506495" cy="4151521"/>
          </a:xfrm>
          <a:prstGeom prst="rect">
            <a:avLst/>
          </a:prstGeom>
          <a:solidFill>
            <a:srgbClr val="C00000"/>
          </a:solidFill>
        </p:spPr>
        <p:txBody>
          <a:bodyPr wrap="square">
            <a:spAutoFit/>
          </a:bodyPr>
          <a:lstStyle/>
          <a:p>
            <a:pPr algn="just">
              <a:lnSpc>
                <a:spcPct val="115000"/>
              </a:lnSpc>
              <a:spcAft>
                <a:spcPts val="1000"/>
              </a:spcAft>
            </a:pPr>
            <a:r>
              <a:rPr lang="pt-BR"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Art. 23.  É vedada a utilização dos recursos dos Fundos:</a:t>
            </a:r>
          </a:p>
          <a:p>
            <a:pPr algn="just">
              <a:lnSpc>
                <a:spcPct val="115000"/>
              </a:lnSpc>
              <a:spcAft>
                <a:spcPts val="1000"/>
              </a:spcAft>
            </a:pPr>
            <a:r>
              <a:rPr lang="pt-BR"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 - no financiamento das despesas não consideradas como de manutenção e desenvolvimento da educação básica, conforme o art. 71 da Lei nº 9.394, de 20 de dezembro de 1996;</a:t>
            </a:r>
          </a:p>
        </p:txBody>
      </p:sp>
      <p:sp>
        <p:nvSpPr>
          <p:cNvPr id="11" name="Retângulo 10">
            <a:extLst>
              <a:ext uri="{FF2B5EF4-FFF2-40B4-BE49-F238E27FC236}">
                <a16:creationId xmlns:a16="http://schemas.microsoft.com/office/drawing/2014/main" id="{97CF20EF-36CB-4428-8228-971F4E6B6CE0}"/>
              </a:ext>
            </a:extLst>
          </p:cNvPr>
          <p:cNvSpPr/>
          <p:nvPr/>
        </p:nvSpPr>
        <p:spPr>
          <a:xfrm>
            <a:off x="-1" y="6031099"/>
            <a:ext cx="9143999" cy="82690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017CA3B2-1C8E-4CCC-93A6-502121040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855" y="6085677"/>
            <a:ext cx="2202286" cy="717744"/>
          </a:xfrm>
          <a:prstGeom prst="rect">
            <a:avLst/>
          </a:prstGeom>
        </p:spPr>
      </p:pic>
    </p:spTree>
    <p:extLst>
      <p:ext uri="{BB962C8B-B14F-4D97-AF65-F5344CB8AC3E}">
        <p14:creationId xmlns:p14="http://schemas.microsoft.com/office/powerpoint/2010/main" val="292700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332" y="-19887"/>
            <a:ext cx="9166331" cy="6867512"/>
          </a:xfrm>
          <a:prstGeom prst="rect">
            <a:avLst/>
          </a:prstGeom>
        </p:spPr>
      </p:pic>
      <p:sp>
        <p:nvSpPr>
          <p:cNvPr id="7" name="Retângulo 6">
            <a:extLst>
              <a:ext uri="{FF2B5EF4-FFF2-40B4-BE49-F238E27FC236}">
                <a16:creationId xmlns:a16="http://schemas.microsoft.com/office/drawing/2014/main" id="{FBE2BE43-C0AC-4589-B6DD-8639E0BCB4FD}"/>
              </a:ext>
            </a:extLst>
          </p:cNvPr>
          <p:cNvSpPr/>
          <p:nvPr/>
        </p:nvSpPr>
        <p:spPr>
          <a:xfrm>
            <a:off x="-1" y="6031099"/>
            <a:ext cx="9143999" cy="82690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FADB5764-476C-48D4-A13A-7925CE2AB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855" y="6085677"/>
            <a:ext cx="2202286" cy="717744"/>
          </a:xfrm>
          <a:prstGeom prst="rect">
            <a:avLst/>
          </a:prstGeom>
        </p:spPr>
      </p:pic>
      <p:pic>
        <p:nvPicPr>
          <p:cNvPr id="6" name="Imagem 5">
            <a:extLst>
              <a:ext uri="{FF2B5EF4-FFF2-40B4-BE49-F238E27FC236}">
                <a16:creationId xmlns:a16="http://schemas.microsoft.com/office/drawing/2014/main" id="{4C546C99-EF51-4703-9795-326C4862E377}"/>
              </a:ext>
            </a:extLst>
          </p:cNvPr>
          <p:cNvPicPr/>
          <p:nvPr/>
        </p:nvPicPr>
        <p:blipFill rotWithShape="1">
          <a:blip r:embed="rId4" cstate="print"/>
          <a:srcRect l="21076" t="5948" r="20193" b="23278"/>
          <a:stretch/>
        </p:blipFill>
        <p:spPr bwMode="auto">
          <a:xfrm>
            <a:off x="-11258" y="-23801"/>
            <a:ext cx="9137181" cy="6881801"/>
          </a:xfrm>
          <a:prstGeom prst="rect">
            <a:avLst/>
          </a:prstGeom>
          <a:noFill/>
          <a:ln w="9525">
            <a:noFill/>
            <a:miter lim="800000"/>
            <a:headEnd/>
            <a:tailEnd/>
          </a:ln>
        </p:spPr>
      </p:pic>
      <p:pic>
        <p:nvPicPr>
          <p:cNvPr id="2" name="Imagem 1">
            <a:extLst>
              <a:ext uri="{FF2B5EF4-FFF2-40B4-BE49-F238E27FC236}">
                <a16:creationId xmlns:a16="http://schemas.microsoft.com/office/drawing/2014/main" id="{B22DD46E-47FD-4FF8-A565-46644166DE5F}"/>
              </a:ext>
            </a:extLst>
          </p:cNvPr>
          <p:cNvPicPr>
            <a:picLocks noChangeAspect="1"/>
          </p:cNvPicPr>
          <p:nvPr/>
        </p:nvPicPr>
        <p:blipFill rotWithShape="1">
          <a:blip r:embed="rId5"/>
          <a:srcRect l="3904" t="27862" r="53524" b="35905"/>
          <a:stretch/>
        </p:blipFill>
        <p:spPr>
          <a:xfrm>
            <a:off x="2063931" y="1608908"/>
            <a:ext cx="6753162" cy="3233058"/>
          </a:xfrm>
          <a:prstGeom prst="rect">
            <a:avLst/>
          </a:prstGeom>
        </p:spPr>
      </p:pic>
      <p:sp>
        <p:nvSpPr>
          <p:cNvPr id="3" name="Retângulo 2">
            <a:extLst>
              <a:ext uri="{FF2B5EF4-FFF2-40B4-BE49-F238E27FC236}">
                <a16:creationId xmlns:a16="http://schemas.microsoft.com/office/drawing/2014/main" id="{88C09738-70E9-4722-89A5-B0B42E8339B4}"/>
              </a:ext>
            </a:extLst>
          </p:cNvPr>
          <p:cNvSpPr/>
          <p:nvPr/>
        </p:nvSpPr>
        <p:spPr>
          <a:xfrm>
            <a:off x="2124891" y="4841966"/>
            <a:ext cx="3439886" cy="1010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460358E8-4936-4EE5-A24E-5D4576FEBECE}"/>
              </a:ext>
            </a:extLst>
          </p:cNvPr>
          <p:cNvSpPr/>
          <p:nvPr/>
        </p:nvSpPr>
        <p:spPr>
          <a:xfrm>
            <a:off x="2220686" y="2708366"/>
            <a:ext cx="4554583" cy="33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911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332" y="-19887"/>
            <a:ext cx="9166331" cy="6867512"/>
          </a:xfrm>
          <a:prstGeom prst="rect">
            <a:avLst/>
          </a:prstGeom>
        </p:spPr>
      </p:pic>
      <p:sp>
        <p:nvSpPr>
          <p:cNvPr id="6" name="Retângulo 5">
            <a:extLst>
              <a:ext uri="{FF2B5EF4-FFF2-40B4-BE49-F238E27FC236}">
                <a16:creationId xmlns:a16="http://schemas.microsoft.com/office/drawing/2014/main" id="{0FADD418-4238-4200-ABF3-3E1B9E13DD7E}"/>
              </a:ext>
            </a:extLst>
          </p:cNvPr>
          <p:cNvSpPr/>
          <p:nvPr/>
        </p:nvSpPr>
        <p:spPr>
          <a:xfrm>
            <a:off x="-1" y="6031099"/>
            <a:ext cx="9143999" cy="82690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29E19498-4C37-4132-9419-1C62A7DEE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855" y="6085677"/>
            <a:ext cx="2202286" cy="717744"/>
          </a:xfrm>
          <a:prstGeom prst="rect">
            <a:avLst/>
          </a:prstGeom>
        </p:spPr>
      </p:pic>
      <p:pic>
        <p:nvPicPr>
          <p:cNvPr id="3" name="Imagem 2">
            <a:extLst>
              <a:ext uri="{FF2B5EF4-FFF2-40B4-BE49-F238E27FC236}">
                <a16:creationId xmlns:a16="http://schemas.microsoft.com/office/drawing/2014/main" id="{F75AD3A2-3695-4DD5-98B0-0E612C312CA4}"/>
              </a:ext>
            </a:extLst>
          </p:cNvPr>
          <p:cNvPicPr>
            <a:picLocks noChangeAspect="1"/>
          </p:cNvPicPr>
          <p:nvPr/>
        </p:nvPicPr>
        <p:blipFill rotWithShape="1">
          <a:blip r:embed="rId4"/>
          <a:srcRect l="24666" t="8731" r="24762" b="20158"/>
          <a:stretch/>
        </p:blipFill>
        <p:spPr>
          <a:xfrm>
            <a:off x="-52254" y="-19888"/>
            <a:ext cx="9196253" cy="7273873"/>
          </a:xfrm>
          <a:prstGeom prst="rect">
            <a:avLst/>
          </a:prstGeom>
        </p:spPr>
      </p:pic>
      <p:sp>
        <p:nvSpPr>
          <p:cNvPr id="5" name="Seta: para a Direita 4">
            <a:extLst>
              <a:ext uri="{FF2B5EF4-FFF2-40B4-BE49-F238E27FC236}">
                <a16:creationId xmlns:a16="http://schemas.microsoft.com/office/drawing/2014/main" id="{ADF033DF-4B3D-48AB-AE37-30AC7CA7B9E4}"/>
              </a:ext>
            </a:extLst>
          </p:cNvPr>
          <p:cNvSpPr/>
          <p:nvPr/>
        </p:nvSpPr>
        <p:spPr>
          <a:xfrm>
            <a:off x="2804159" y="3936275"/>
            <a:ext cx="1079863" cy="3744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a:extLst>
              <a:ext uri="{FF2B5EF4-FFF2-40B4-BE49-F238E27FC236}">
                <a16:creationId xmlns:a16="http://schemas.microsoft.com/office/drawing/2014/main" id="{B5F4E3BC-603D-4C2B-A98A-55294388005F}"/>
              </a:ext>
            </a:extLst>
          </p:cNvPr>
          <p:cNvSpPr/>
          <p:nvPr/>
        </p:nvSpPr>
        <p:spPr>
          <a:xfrm>
            <a:off x="2390992" y="1502229"/>
            <a:ext cx="1079863" cy="3744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a:extLst>
              <a:ext uri="{FF2B5EF4-FFF2-40B4-BE49-F238E27FC236}">
                <a16:creationId xmlns:a16="http://schemas.microsoft.com/office/drawing/2014/main" id="{23D62166-50BE-4315-85AA-12B2354BDA93}"/>
              </a:ext>
            </a:extLst>
          </p:cNvPr>
          <p:cNvSpPr/>
          <p:nvPr/>
        </p:nvSpPr>
        <p:spPr>
          <a:xfrm>
            <a:off x="2404544" y="2028685"/>
            <a:ext cx="1079863" cy="3744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7849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332" y="-19887"/>
            <a:ext cx="9166331" cy="6867512"/>
          </a:xfrm>
          <a:prstGeom prst="rect">
            <a:avLst/>
          </a:prstGeom>
        </p:spPr>
      </p:pic>
      <p:sp>
        <p:nvSpPr>
          <p:cNvPr id="6" name="Retângulo 5">
            <a:extLst>
              <a:ext uri="{FF2B5EF4-FFF2-40B4-BE49-F238E27FC236}">
                <a16:creationId xmlns:a16="http://schemas.microsoft.com/office/drawing/2014/main" id="{61E97B17-5F1D-4E93-8267-C5356DA40552}"/>
              </a:ext>
            </a:extLst>
          </p:cNvPr>
          <p:cNvSpPr/>
          <p:nvPr/>
        </p:nvSpPr>
        <p:spPr>
          <a:xfrm>
            <a:off x="-1" y="6031099"/>
            <a:ext cx="9143999" cy="82690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B30B6D8A-43FA-4FC9-9D8C-06C332233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855" y="6085677"/>
            <a:ext cx="2202286" cy="717744"/>
          </a:xfrm>
          <a:prstGeom prst="rect">
            <a:avLst/>
          </a:prstGeom>
        </p:spPr>
      </p:pic>
      <p:pic>
        <p:nvPicPr>
          <p:cNvPr id="2" name="Imagem 1">
            <a:extLst>
              <a:ext uri="{FF2B5EF4-FFF2-40B4-BE49-F238E27FC236}">
                <a16:creationId xmlns:a16="http://schemas.microsoft.com/office/drawing/2014/main" id="{905A335F-512F-42F1-9BA6-1E4F0525B30A}"/>
              </a:ext>
            </a:extLst>
          </p:cNvPr>
          <p:cNvPicPr>
            <a:picLocks noChangeAspect="1"/>
          </p:cNvPicPr>
          <p:nvPr/>
        </p:nvPicPr>
        <p:blipFill rotWithShape="1">
          <a:blip r:embed="rId4"/>
          <a:srcRect l="11726" t="8899" r="21965" b="3905"/>
          <a:stretch/>
        </p:blipFill>
        <p:spPr>
          <a:xfrm>
            <a:off x="-22333" y="6240"/>
            <a:ext cx="9224606" cy="6823308"/>
          </a:xfrm>
          <a:prstGeom prst="rect">
            <a:avLst/>
          </a:prstGeom>
        </p:spPr>
      </p:pic>
      <p:sp>
        <p:nvSpPr>
          <p:cNvPr id="3" name="CaixaDeTexto 2">
            <a:extLst>
              <a:ext uri="{FF2B5EF4-FFF2-40B4-BE49-F238E27FC236}">
                <a16:creationId xmlns:a16="http://schemas.microsoft.com/office/drawing/2014/main" id="{9B504179-715D-4629-84C5-10F02E67B0B7}"/>
              </a:ext>
            </a:extLst>
          </p:cNvPr>
          <p:cNvSpPr txBox="1"/>
          <p:nvPr/>
        </p:nvSpPr>
        <p:spPr>
          <a:xfrm>
            <a:off x="4838595" y="2464672"/>
            <a:ext cx="3265826" cy="461665"/>
          </a:xfrm>
          <a:prstGeom prst="rect">
            <a:avLst/>
          </a:prstGeom>
          <a:noFill/>
        </p:spPr>
        <p:txBody>
          <a:bodyPr wrap="square" rtlCol="0">
            <a:spAutoFit/>
          </a:bodyPr>
          <a:lstStyle/>
          <a:p>
            <a:r>
              <a:rPr lang="pt-BR" sz="2400" b="1" dirty="0"/>
              <a:t>29.405 SERVIDORES</a:t>
            </a:r>
            <a:endParaRPr lang="pt-BR" sz="2400" dirty="0"/>
          </a:p>
        </p:txBody>
      </p:sp>
      <p:sp>
        <p:nvSpPr>
          <p:cNvPr id="5" name="Seta: para a Direita 4">
            <a:extLst>
              <a:ext uri="{FF2B5EF4-FFF2-40B4-BE49-F238E27FC236}">
                <a16:creationId xmlns:a16="http://schemas.microsoft.com/office/drawing/2014/main" id="{22820205-24D4-4C6C-88A8-72DCB5CCB935}"/>
              </a:ext>
            </a:extLst>
          </p:cNvPr>
          <p:cNvSpPr/>
          <p:nvPr/>
        </p:nvSpPr>
        <p:spPr>
          <a:xfrm rot="1338194">
            <a:off x="8083233" y="2726717"/>
            <a:ext cx="522514" cy="200297"/>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9306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332" y="-19887"/>
            <a:ext cx="9166331" cy="6867512"/>
          </a:xfrm>
          <a:prstGeom prst="rect">
            <a:avLst/>
          </a:prstGeom>
        </p:spPr>
      </p:pic>
      <p:sp>
        <p:nvSpPr>
          <p:cNvPr id="7" name="Retângulo 6">
            <a:extLst>
              <a:ext uri="{FF2B5EF4-FFF2-40B4-BE49-F238E27FC236}">
                <a16:creationId xmlns:a16="http://schemas.microsoft.com/office/drawing/2014/main" id="{C30727D2-AC3D-4F2C-8BFF-2882586ECBE9}"/>
              </a:ext>
            </a:extLst>
          </p:cNvPr>
          <p:cNvSpPr/>
          <p:nvPr/>
        </p:nvSpPr>
        <p:spPr>
          <a:xfrm>
            <a:off x="-1" y="6031099"/>
            <a:ext cx="9143999" cy="82690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19E95DC7-CC08-43E9-8ED7-0ACAA237C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855" y="6085677"/>
            <a:ext cx="2202286" cy="717744"/>
          </a:xfrm>
          <a:prstGeom prst="rect">
            <a:avLst/>
          </a:prstGeom>
        </p:spPr>
      </p:pic>
      <p:pic>
        <p:nvPicPr>
          <p:cNvPr id="2" name="Imagem 1">
            <a:extLst>
              <a:ext uri="{FF2B5EF4-FFF2-40B4-BE49-F238E27FC236}">
                <a16:creationId xmlns:a16="http://schemas.microsoft.com/office/drawing/2014/main" id="{12765981-5C35-42CE-A8C5-D2AFA83635C1}"/>
              </a:ext>
            </a:extLst>
          </p:cNvPr>
          <p:cNvPicPr>
            <a:picLocks noChangeAspect="1"/>
          </p:cNvPicPr>
          <p:nvPr/>
        </p:nvPicPr>
        <p:blipFill rotWithShape="1">
          <a:blip r:embed="rId4"/>
          <a:srcRect l="4952" t="9068" r="5715" b="9492"/>
          <a:stretch/>
        </p:blipFill>
        <p:spPr>
          <a:xfrm>
            <a:off x="-22332" y="-19887"/>
            <a:ext cx="9175430" cy="4705098"/>
          </a:xfrm>
          <a:prstGeom prst="rect">
            <a:avLst/>
          </a:prstGeom>
        </p:spPr>
      </p:pic>
      <p:sp>
        <p:nvSpPr>
          <p:cNvPr id="12" name="Retângulo 11">
            <a:extLst>
              <a:ext uri="{FF2B5EF4-FFF2-40B4-BE49-F238E27FC236}">
                <a16:creationId xmlns:a16="http://schemas.microsoft.com/office/drawing/2014/main" id="{940B1025-68D0-4C2A-B616-61F82B6004CB}"/>
              </a:ext>
            </a:extLst>
          </p:cNvPr>
          <p:cNvSpPr/>
          <p:nvPr/>
        </p:nvSpPr>
        <p:spPr>
          <a:xfrm>
            <a:off x="2679451" y="4848825"/>
            <a:ext cx="3714699" cy="33592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00B05C48-4334-4CB9-B604-B2346E94209C}"/>
              </a:ext>
            </a:extLst>
          </p:cNvPr>
          <p:cNvSpPr txBox="1"/>
          <p:nvPr/>
        </p:nvSpPr>
        <p:spPr>
          <a:xfrm>
            <a:off x="2636363" y="4804157"/>
            <a:ext cx="3848939" cy="369332"/>
          </a:xfrm>
          <a:prstGeom prst="rect">
            <a:avLst/>
          </a:prstGeom>
          <a:noFill/>
        </p:spPr>
        <p:txBody>
          <a:bodyPr wrap="none" rtlCol="0">
            <a:spAutoFit/>
          </a:bodyPr>
          <a:lstStyle/>
          <a:p>
            <a:r>
              <a:rPr lang="pt-BR" b="1" dirty="0">
                <a:solidFill>
                  <a:schemeClr val="bg1"/>
                </a:solidFill>
              </a:rPr>
              <a:t>TOTAL USANDO 60%: R$89.645.088,54</a:t>
            </a:r>
          </a:p>
        </p:txBody>
      </p:sp>
      <p:sp>
        <p:nvSpPr>
          <p:cNvPr id="13" name="Retângulo 12">
            <a:extLst>
              <a:ext uri="{FF2B5EF4-FFF2-40B4-BE49-F238E27FC236}">
                <a16:creationId xmlns:a16="http://schemas.microsoft.com/office/drawing/2014/main" id="{3B3DD9D0-3C56-4D9C-96F3-CD66FF148E0F}"/>
              </a:ext>
            </a:extLst>
          </p:cNvPr>
          <p:cNvSpPr/>
          <p:nvPr/>
        </p:nvSpPr>
        <p:spPr>
          <a:xfrm>
            <a:off x="2714647" y="5211105"/>
            <a:ext cx="3714699" cy="33592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585F5555-CCC8-4A44-9D3A-7A9E9998B038}"/>
              </a:ext>
            </a:extLst>
          </p:cNvPr>
          <p:cNvSpPr txBox="1"/>
          <p:nvPr/>
        </p:nvSpPr>
        <p:spPr>
          <a:xfrm>
            <a:off x="2647528" y="5157792"/>
            <a:ext cx="3848939" cy="369332"/>
          </a:xfrm>
          <a:prstGeom prst="rect">
            <a:avLst/>
          </a:prstGeom>
          <a:noFill/>
        </p:spPr>
        <p:txBody>
          <a:bodyPr wrap="none" rtlCol="0">
            <a:spAutoFit/>
          </a:bodyPr>
          <a:lstStyle/>
          <a:p>
            <a:r>
              <a:rPr lang="pt-BR" b="1" dirty="0">
                <a:solidFill>
                  <a:schemeClr val="bg1"/>
                </a:solidFill>
              </a:rPr>
              <a:t>TOTAL USANDO 40%: R$18.305.235,46</a:t>
            </a:r>
          </a:p>
        </p:txBody>
      </p:sp>
      <p:sp>
        <p:nvSpPr>
          <p:cNvPr id="14" name="Retângulo 13">
            <a:extLst>
              <a:ext uri="{FF2B5EF4-FFF2-40B4-BE49-F238E27FC236}">
                <a16:creationId xmlns:a16="http://schemas.microsoft.com/office/drawing/2014/main" id="{1333BF3C-B9F1-4CA4-B37B-D4C2B299A92C}"/>
              </a:ext>
            </a:extLst>
          </p:cNvPr>
          <p:cNvSpPr/>
          <p:nvPr/>
        </p:nvSpPr>
        <p:spPr>
          <a:xfrm>
            <a:off x="2703482" y="5598125"/>
            <a:ext cx="3714699" cy="33592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D5C86FF9-809E-4D86-AA5F-594E078C0EE7}"/>
              </a:ext>
            </a:extLst>
          </p:cNvPr>
          <p:cNvSpPr txBox="1"/>
          <p:nvPr/>
        </p:nvSpPr>
        <p:spPr>
          <a:xfrm>
            <a:off x="2742674" y="5581702"/>
            <a:ext cx="3636316" cy="369332"/>
          </a:xfrm>
          <a:prstGeom prst="rect">
            <a:avLst/>
          </a:prstGeom>
          <a:noFill/>
        </p:spPr>
        <p:txBody>
          <a:bodyPr wrap="none" rtlCol="0">
            <a:spAutoFit/>
          </a:bodyPr>
          <a:lstStyle/>
          <a:p>
            <a:r>
              <a:rPr lang="pt-BR" b="1" dirty="0">
                <a:solidFill>
                  <a:schemeClr val="bg1"/>
                </a:solidFill>
              </a:rPr>
              <a:t>TOTAL DA FOLHA: R$107.950.324,00</a:t>
            </a:r>
          </a:p>
        </p:txBody>
      </p:sp>
      <p:sp>
        <p:nvSpPr>
          <p:cNvPr id="6" name="Retângulo: Cantos Arredondados 5">
            <a:extLst>
              <a:ext uri="{FF2B5EF4-FFF2-40B4-BE49-F238E27FC236}">
                <a16:creationId xmlns:a16="http://schemas.microsoft.com/office/drawing/2014/main" id="{3AA379B4-413B-428D-8155-E249BD2A2667}"/>
              </a:ext>
            </a:extLst>
          </p:cNvPr>
          <p:cNvSpPr/>
          <p:nvPr/>
        </p:nvSpPr>
        <p:spPr>
          <a:xfrm>
            <a:off x="5738949" y="4397829"/>
            <a:ext cx="690397" cy="1915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Cantos Arredondados 14">
            <a:extLst>
              <a:ext uri="{FF2B5EF4-FFF2-40B4-BE49-F238E27FC236}">
                <a16:creationId xmlns:a16="http://schemas.microsoft.com/office/drawing/2014/main" id="{98A75F63-9D78-4EF2-87D9-B01955754DEF}"/>
              </a:ext>
            </a:extLst>
          </p:cNvPr>
          <p:cNvSpPr/>
          <p:nvPr/>
        </p:nvSpPr>
        <p:spPr>
          <a:xfrm>
            <a:off x="6607873" y="4415783"/>
            <a:ext cx="690397" cy="1915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Cantos Arredondados 15">
            <a:extLst>
              <a:ext uri="{FF2B5EF4-FFF2-40B4-BE49-F238E27FC236}">
                <a16:creationId xmlns:a16="http://schemas.microsoft.com/office/drawing/2014/main" id="{AFE5F305-1E28-43EE-AAD2-442D1727D73C}"/>
              </a:ext>
            </a:extLst>
          </p:cNvPr>
          <p:cNvSpPr/>
          <p:nvPr/>
        </p:nvSpPr>
        <p:spPr>
          <a:xfrm>
            <a:off x="8321040" y="4415783"/>
            <a:ext cx="690397" cy="1915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a:extLst>
              <a:ext uri="{FF2B5EF4-FFF2-40B4-BE49-F238E27FC236}">
                <a16:creationId xmlns:a16="http://schemas.microsoft.com/office/drawing/2014/main" id="{F8547C6A-E421-40B0-9BB0-1E515B84B59A}"/>
              </a:ext>
            </a:extLst>
          </p:cNvPr>
          <p:cNvCxnSpPr>
            <a:cxnSpLocks/>
          </p:cNvCxnSpPr>
          <p:nvPr/>
        </p:nvCxnSpPr>
        <p:spPr>
          <a:xfrm flipV="1">
            <a:off x="5677747" y="4603345"/>
            <a:ext cx="279161" cy="2389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ED8C43AD-BD98-4DF0-9E08-A2F76B652D17}"/>
              </a:ext>
            </a:extLst>
          </p:cNvPr>
          <p:cNvCxnSpPr>
            <a:cxnSpLocks/>
          </p:cNvCxnSpPr>
          <p:nvPr/>
        </p:nvCxnSpPr>
        <p:spPr>
          <a:xfrm flipV="1">
            <a:off x="6434572" y="4729924"/>
            <a:ext cx="445199" cy="6431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CCA90EDA-922D-45DA-97DC-2EB49088D4CF}"/>
              </a:ext>
            </a:extLst>
          </p:cNvPr>
          <p:cNvCxnSpPr>
            <a:cxnSpLocks/>
          </p:cNvCxnSpPr>
          <p:nvPr/>
        </p:nvCxnSpPr>
        <p:spPr>
          <a:xfrm flipV="1">
            <a:off x="6429346" y="4673722"/>
            <a:ext cx="2026677" cy="10888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471789"/>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TotalTime>
  <Words>325</Words>
  <Application>Microsoft Office PowerPoint</Application>
  <PresentationFormat>Apresentação na tela (4:3)</PresentationFormat>
  <Paragraphs>17</Paragraphs>
  <Slides>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8</vt:i4>
      </vt:variant>
    </vt:vector>
  </HeadingPairs>
  <TitlesOfParts>
    <vt:vector size="12"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TahanLegion</dc:creator>
  <cp:lastModifiedBy>Anderson Sales da Cunha Cunha</cp:lastModifiedBy>
  <cp:revision>59</cp:revision>
  <dcterms:created xsi:type="dcterms:W3CDTF">2019-02-05T15:51:45Z</dcterms:created>
  <dcterms:modified xsi:type="dcterms:W3CDTF">2019-08-14T01:26:35Z</dcterms:modified>
</cp:coreProperties>
</file>